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323" r:id="rId2"/>
    <p:sldId id="32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7F433-9D2B-4DBF-BFCF-681C8D6531D1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ABBD8-4D62-47FF-970A-CA6A9D99C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9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EAA32-0977-4DCE-BC2A-9F690A5E386B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AFDDC-365E-429E-808D-F14909826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564" y="31845"/>
            <a:ext cx="8153400" cy="685800"/>
          </a:xfrm>
        </p:spPr>
        <p:txBody>
          <a:bodyPr>
            <a:normAutofit/>
          </a:bodyPr>
          <a:lstStyle/>
          <a:p>
            <a:pPr algn="ctr"/>
            <a:r>
              <a:rPr lang="en-US" sz="2500" dirty="0" smtClean="0"/>
              <a:t>CALCULATION OF FREIGHT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Components of Railway Freight per MT: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 Class -130 A for </a:t>
            </a:r>
            <a:r>
              <a:rPr lang="en-US" dirty="0" err="1" smtClean="0"/>
              <a:t>Foodgrains</a:t>
            </a:r>
            <a:r>
              <a:rPr lang="en-US" dirty="0" smtClean="0"/>
              <a:t> on Train Load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 Freight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Busy Season surcharge- 15% of Base Freight (Not levied from 1 July to 30 Sept.)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 Tariff rate= 2 + 3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Development Surcharge- 5% of NTR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Terminal Charges </a:t>
            </a:r>
            <a:r>
              <a:rPr lang="en-US" dirty="0" err="1" smtClean="0"/>
              <a:t>Rs</a:t>
            </a:r>
            <a:r>
              <a:rPr lang="en-US" dirty="0" smtClean="0"/>
              <a:t>. 20 per MT based on type of platform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Rebate if any (6 % in case of North East)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Total Freight= 4 + 5+6-7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WhatsApp Image 2022-06-01 at 3.41.57 P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77" y="152400"/>
            <a:ext cx="8530845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94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84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CALCULATION OF FREIGHT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DEMURRAGE &amp; WHARFAGE CHARGES</dc:title>
  <dc:creator>lenovo</dc:creator>
  <cp:lastModifiedBy>LENOVO</cp:lastModifiedBy>
  <cp:revision>197</cp:revision>
  <dcterms:created xsi:type="dcterms:W3CDTF">2006-08-16T00:00:00Z</dcterms:created>
  <dcterms:modified xsi:type="dcterms:W3CDTF">2022-06-01T10:19:25Z</dcterms:modified>
</cp:coreProperties>
</file>